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5" d="100"/>
          <a:sy n="105" d="100"/>
        </p:scale>
        <p:origin x="10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グリーンストーリー脱炭素タオルセット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素材：綿・レーヨン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モダール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サイズ：フェイスタオル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34×80cm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ウォッシュタオル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34×34cm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ゼロカーボンのテンセル繊維と、綿花生産に関わる人々の暮らしに配慮して作られたエコな</a:t>
            </a:r>
            <a:r>
              <a:rPr lang="en-US" altLang="ja-JP" sz="1600" dirty="0"/>
              <a:t>USA</a:t>
            </a:r>
            <a:r>
              <a:rPr lang="ja-JP" altLang="en-US" sz="1600" dirty="0"/>
              <a:t>コットンを素材にしたナチュラルなタオルのセット。未来の地球のことを考えたエコな商品です。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5" name="図 64">
            <a:extLst>
              <a:ext uri="{FF2B5EF4-FFF2-40B4-BE49-F238E27FC236}">
                <a16:creationId xmlns:a16="http://schemas.microsoft.com/office/drawing/2014/main" id="{3127286B-2246-694B-056B-0E438F7DFE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622" y="1375420"/>
            <a:ext cx="3560088" cy="356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924</TotalTime>
  <Words>80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261</cp:revision>
  <cp:lastPrinted>2021-07-20T08:57:41Z</cp:lastPrinted>
  <dcterms:created xsi:type="dcterms:W3CDTF">2021-06-21T09:41:39Z</dcterms:created>
  <dcterms:modified xsi:type="dcterms:W3CDTF">2024-07-25T03:36:34Z</dcterms:modified>
</cp:coreProperties>
</file>