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アイリスオーヤマ 節電ヒーター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素材：ポリプロピレン・スチール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17.5×14.5×28cm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人感センサー付で節電できるセラミックファンヒーター。人の動きを感知して、電源の</a:t>
            </a:r>
            <a:r>
              <a:rPr lang="en-US" altLang="ja-JP" sz="1600" dirty="0"/>
              <a:t>ON/OFF</a:t>
            </a:r>
            <a:r>
              <a:rPr lang="ja-JP" altLang="en-US" sz="1600" dirty="0"/>
              <a:t>を自動で切り替えてくれます。チャイルドロック機能をはじめ、安心して使える機能が満載です。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7A46755-7903-BF2A-42EF-FCBD096BA2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722" y="1375637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794</TotalTime>
  <Words>65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254</cp:revision>
  <cp:lastPrinted>2021-07-20T08:57:41Z</cp:lastPrinted>
  <dcterms:created xsi:type="dcterms:W3CDTF">2021-06-21T09:41:39Z</dcterms:created>
  <dcterms:modified xsi:type="dcterms:W3CDTF">2024-11-22T01:27:48Z</dcterms:modified>
</cp:coreProperties>
</file>