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9" d="100"/>
          <a:sy n="99" d="100"/>
        </p:scale>
        <p:origin x="2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抗菌ネットスポンジ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個組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素材：ポリエステル・ウレタンフォーム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8×15×2cm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各種ノベルティグッズとして人気の抗菌ネットスポンジ</a:t>
            </a:r>
            <a:r>
              <a:rPr lang="en-US" altLang="ja-JP" sz="1600" dirty="0"/>
              <a:t>2</a:t>
            </a:r>
            <a:r>
              <a:rPr lang="ja-JP" altLang="en-US" sz="1600" dirty="0"/>
              <a:t>個組セット。抗菌仕様のスポンジは折り曲げられるので、コップやお皿・お茶碗など様々な食器洗いに便利なオススメのアイテムです。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57CE7D79-83B9-3322-4BD5-13E5205EF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56" y="1342494"/>
            <a:ext cx="3537295" cy="353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2024-07-25T03:36:37Z</dcterms:modified>
</cp:coreProperties>
</file>