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巾着タイプ不織布バッグ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43×10×36cm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リットルペットボトルが横並びに丁度</a:t>
            </a:r>
            <a:r>
              <a:rPr lang="en-US" altLang="ja-JP" sz="1600" dirty="0"/>
              <a:t>4</a:t>
            </a:r>
            <a:r>
              <a:rPr lang="ja-JP" altLang="en-US" sz="1600" dirty="0"/>
              <a:t>本入る程度のサイズ感のため、使い勝手の幅は広く便利な不織布バッグです。口は巾着タイプで閉められるため中の物をこぼす心配もありません。</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BF3F27FD-7E44-8B03-173B-ADA9AAAC7A21}"/>
              </a:ext>
            </a:extLst>
          </p:cNvPr>
          <p:cNvPicPr>
            <a:picLocks noChangeAspect="1"/>
          </p:cNvPicPr>
          <p:nvPr/>
        </p:nvPicPr>
        <p:blipFill>
          <a:blip r:embed="rId5"/>
          <a:stretch>
            <a:fillRect/>
          </a:stretch>
        </p:blipFill>
        <p:spPr>
          <a:xfrm>
            <a:off x="717280" y="1422052"/>
            <a:ext cx="3566780" cy="35667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2024-07-25T03:36:38Z</dcterms:modified>
</cp:coreProperties>
</file>