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速攻冷却(携帯用冷却パック)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硝酸アンモニウム・水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17.3×2×11cm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なし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生産国 : 日本製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げんこつで強く叩くと中の水袋が破れ、一瞬で冷たくなる冷却パックです。かなり冷たくなるためタオルなどに巻いて患部に当ててください。スポーツイベントの特典用等におすすめ。※こちらの商品は、最小ロット数単位（倍数）のみの承りになり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