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持ち手付きポリ袋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シマエナガ柄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素材：ポリエチレン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15×10×36cm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包装：ヘッダー付ポリ袋入り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モフモフで可愛らしく雪の妖精などとも言われる鳥「シマエナガ」のイラストをモチーフにデザインされた持ち手付きのポリ袋です。イベント等でのノベルティ用におすすめです。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87F54F57-21BA-360B-B4C8-E77D2D2F7D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7446"/>
            <a:ext cx="3585017" cy="358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1004</TotalTime>
  <Words>66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261</cp:revision>
  <cp:lastPrinted>2021-07-20T08:57:41Z</cp:lastPrinted>
  <dcterms:created xsi:type="dcterms:W3CDTF">2021-06-21T09:41:39Z</dcterms:created>
  <dcterms:modified xsi:type="dcterms:W3CDTF">2024-11-22T04:58:03Z</dcterms:modified>
</cp:coreProperties>
</file>