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バススティックシャボン玉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PVC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PET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・ポリプロピレン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4.7×3.7×36cm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包装：ヘッダー付ポリ袋入り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 dirty="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</a:t>
            </a:r>
            <a:r>
              <a:rPr lang="ja-JP" altLang="en-US" sz="1600" dirty="0"/>
              <a:t>連リングで一度にたくさんのシャボン玉を作ることができる、大きなスティックシャボン玉。バスをモチーフにしたポップで可愛らしいデザインから、お子様向け特典として人気があります。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FF52E12F-7C75-1BF0-D026-3D14F82B6F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135" y="1340557"/>
            <a:ext cx="3646864" cy="364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1038</TotalTime>
  <Words>78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2024-11-18T07:34:36Z</dcterms:modified>
</cp:coreProperties>
</file>