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ショルダー付クールキーパー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カラー展開 : レッド、ベージュ、ブルー、グレー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ポリエステル・ゴム・ポリプロピレン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直径約6.5cm 高さ約20cm (アジャスターストラップ/約60〜100cm)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ポリ袋入り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500mlのペットボトルを保冷しつつ持ち歩ける上、ショルダーベルト付きで肩掛けもできる便利なアイテムです。レッド、ベージュ、ブルー、グレーの全4色展開からお選びいただけます。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