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ハンディアップローラーリナージュ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カラー展開：シルバー、ピンクゴールド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樹脂・鉄・ポリカーボネイト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10×5.5×15.5cm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包装：ヘッダー付化粧箱入り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288</a:t>
            </a:r>
            <a:r>
              <a:rPr lang="ja-JP" altLang="en-US" sz="1600" dirty="0"/>
              <a:t>カットのダブル</a:t>
            </a:r>
            <a:r>
              <a:rPr lang="en-US" altLang="ja-JP" sz="1600" dirty="0"/>
              <a:t>3D</a:t>
            </a:r>
            <a:r>
              <a:rPr lang="ja-JP" altLang="en-US" sz="1600" dirty="0"/>
              <a:t>ローラーで、お肉をつまみ上げてむくみを解消してくれるハンディアップローラーリナージュです。カラーバリエーションはシルバーとピンクゴールドの</a:t>
            </a:r>
            <a:r>
              <a:rPr lang="en-US" altLang="ja-JP" sz="1600" dirty="0"/>
              <a:t>2</a:t>
            </a:r>
            <a:r>
              <a:rPr lang="ja-JP" altLang="en-US" sz="1600" dirty="0"/>
              <a:t>色展開。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ABD419AD-0967-0608-BD54-9FD0FD5426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363" y="1367904"/>
            <a:ext cx="3640198" cy="364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1062</TotalTime>
  <Words>64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263</cp:revision>
  <cp:lastPrinted>2021-07-20T08:57:41Z</cp:lastPrinted>
  <dcterms:created xsi:type="dcterms:W3CDTF">2021-06-21T09:41:39Z</dcterms:created>
  <dcterms:modified xsi:type="dcterms:W3CDTF">2024-09-03T08:21:46Z</dcterms:modified>
</cp:coreProperties>
</file>