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2" d="100"/>
          <a:sy n="72" d="100"/>
        </p:scale>
        <p:origin x="6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今治しろきらり フェイスタオル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綿・ポリエステル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33×75cm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日本伝統の模様「市松」と「横縞」を、光沢糸とジャガード織りの凹凸で上品に表現した今治産のフェイスタオル</a:t>
            </a:r>
            <a:r>
              <a:rPr lang="en-US" altLang="ja-JP" sz="1600" dirty="0"/>
              <a:t>2</a:t>
            </a:r>
            <a:r>
              <a:rPr lang="ja-JP" altLang="en-US" sz="1600" dirty="0"/>
              <a:t>枚組です。肌触りが優しく滑らかでノベルティ用としても喜ばれます。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5F2354E-6009-4591-6EA1-F89F4E15C3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514" y="1368048"/>
            <a:ext cx="3619373" cy="361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kilamek57</cp:lastModifiedBy>
  <cp:revision>255</cp:revision>
  <cp:lastPrinted>2021-07-20T08:57:41Z</cp:lastPrinted>
  <dcterms:created xsi:type="dcterms:W3CDTF">2021-06-21T09:41:39Z</dcterms:created>
  <dcterms:modified xsi:type="dcterms:W3CDTF">2025-03-21T02:34:13Z</dcterms:modified>
</cp:coreProperties>
</file>