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ニルワーカ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IH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対応 ステンレス製片手鍋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16cm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素材：ステンレス鋼・強化ガラス・フェノール樹脂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33×17.6×12.3cm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サビにくくお手入れもしやすいステンレス製の</a:t>
            </a:r>
            <a:r>
              <a:rPr lang="en-US" altLang="ja-JP" sz="1600" dirty="0"/>
              <a:t>IH</a:t>
            </a:r>
            <a:r>
              <a:rPr lang="ja-JP" altLang="en-US" sz="1600" dirty="0"/>
              <a:t>対応片手鍋です。フタを取らなくても調理具合がわかる便利なガラスフタ付き。</a:t>
            </a:r>
            <a:r>
              <a:rPr lang="en-US" altLang="ja-JP" sz="1600" dirty="0"/>
              <a:t>16cm</a:t>
            </a:r>
            <a:r>
              <a:rPr lang="ja-JP" altLang="en-US" sz="1600" dirty="0"/>
              <a:t>サイズのため</a:t>
            </a:r>
            <a:r>
              <a:rPr lang="en-US" altLang="ja-JP" sz="1600" dirty="0"/>
              <a:t>1〜2</a:t>
            </a:r>
            <a:r>
              <a:rPr lang="ja-JP" altLang="en-US" sz="1600" dirty="0"/>
              <a:t>人用に最適なお鍋です。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013C241-F2FD-3503-5427-B16EACCB41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11959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996</TotalTime>
  <Words>69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2024-10-10T07:08:06Z</dcterms:modified>
</cp:coreProperties>
</file>