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ワイヤレス充電スタンド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素材 : ABS樹脂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サイズ : 7.5×7.5×10cm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包装 : ヘッダー付化粧箱入り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置くだけでスマートフォンの充電が可能なワイヤレスチャージャーです。縦置きでも横置きでも利用可能で、充電しながらの動画視聴等も可能。ノベルティグッズとしても人気があります。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