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スティック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&amp;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ハンディクリーナー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ABS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樹脂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11.5×13×45.5cm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吸引仕事率</a:t>
            </a:r>
            <a:r>
              <a:rPr lang="en-US" altLang="ja-JP" sz="1600" dirty="0"/>
              <a:t>80W</a:t>
            </a:r>
            <a:r>
              <a:rPr lang="ja-JP" altLang="en-US" sz="1600" dirty="0"/>
              <a:t>のハイパワーなスティックハンディクリーナーです。フロアブラシは自立式のため、壁などに立てかけなくても収納できるし、サイクロン式で紙パックも必要ありません。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9237C390-2DAB-9FA4-62BF-9D3B573485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422052"/>
            <a:ext cx="3518463" cy="3518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733</TotalTime>
  <Words>58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252</cp:revision>
  <cp:lastPrinted>2021-07-20T08:57:41Z</cp:lastPrinted>
  <dcterms:created xsi:type="dcterms:W3CDTF">2021-06-21T09:41:39Z</dcterms:created>
  <dcterms:modified xsi:type="dcterms:W3CDTF">2024-11-21T01:36:54Z</dcterms:modified>
</cp:coreProperties>
</file>