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イージーアップテント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スチール(白粉体塗装)・ポリエステル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本体サイズ/約290×290×270cm、パッケージサイズ/18×22×143cm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化粧段ボール箱入り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天幕をつけたまま収納できるため、設営もワンタッチで非常に簡単にできちゃうテントです。軽量なため女性でもラクラク運べます。撥水性、UVカット性の高い天幕生地も魅力！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