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83" d="100"/>
          <a:sy n="83" d="100"/>
        </p:scale>
        <p:origin x="90" y="84"/>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2024/11/22</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2024/11/22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2024/11/22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2024/11/22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2024/11/22</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ありがとう白タオル</a:t>
            </a: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510012"/>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素材：綿</a:t>
            </a:r>
          </a:p>
          <a:p>
            <a:r>
              <a:rPr lang="ja-JP" altLang="en-US" sz="900" dirty="0">
                <a:latin typeface="Meiryo UI" panose="020B0604030504040204" pitchFamily="34" charset="-128"/>
                <a:ea typeface="Meiryo UI" panose="020B0604030504040204" pitchFamily="34" charset="-128"/>
              </a:rPr>
              <a:t>サイズ：約</a:t>
            </a:r>
            <a:r>
              <a:rPr lang="en-US" altLang="ja-JP" sz="900" dirty="0">
                <a:latin typeface="Meiryo UI" panose="020B0604030504040204" pitchFamily="34" charset="-128"/>
                <a:ea typeface="Meiryo UI" panose="020B0604030504040204" pitchFamily="34" charset="-128"/>
              </a:rPr>
              <a:t>34×86cm</a:t>
            </a:r>
          </a:p>
          <a:p>
            <a:r>
              <a:rPr lang="ja-JP" altLang="en-US" sz="900" dirty="0">
                <a:latin typeface="Meiryo UI" panose="020B0604030504040204" pitchFamily="34" charset="-128"/>
                <a:ea typeface="Meiryo UI" panose="020B0604030504040204" pitchFamily="34" charset="-128"/>
              </a:rPr>
              <a:t>包装：ポリ袋入り </a:t>
            </a:r>
            <a:endParaRPr lang="en-US" altLang="ja-JP" sz="900" dirty="0">
              <a:latin typeface="Meiryo UI" panose="020B0604030504040204" pitchFamily="34" charset="-128"/>
              <a:ea typeface="Meiryo UI" panose="020B0604030504040204" pitchFamily="34" charset="-128"/>
            </a:endParaRP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1917193"/>
          </a:xfrm>
          <a:prstGeom prst="rect">
            <a:avLst/>
          </a:prstGeom>
          <a:noFill/>
        </p:spPr>
        <p:txBody>
          <a:bodyPr wrap="square" lIns="0" tIns="46800" rIns="0" spcCol="360000" rtlCol="0">
            <a:spAutoFit/>
          </a:bodyPr>
          <a:lstStyle/>
          <a:p>
            <a:pPr>
              <a:lnSpc>
                <a:spcPts val="2400"/>
              </a:lnSpc>
            </a:pPr>
            <a:r>
              <a:rPr lang="ja-JP" altLang="en-US" sz="1600" dirty="0"/>
              <a:t>「ありがとうございます」の気持ちを伝える淡い色合いのパッケージデザインが綺麗な白タオルです。名刺ポケット付きのためご挨拶用などとしても非常に便利にご活用いただけます。 </a:t>
            </a:r>
            <a:endParaRPr lang="en-US" altLang="ja-JP" sz="1600" spc="-100" dirty="0">
              <a:latin typeface="Meiryo UI" panose="020B0604030504040204" pitchFamily="34" charset="-128"/>
              <a:ea typeface="Meiryo UI" panose="020B0604030504040204" pitchFamily="34" charset="-128"/>
            </a:endParaRP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32" name="図 31">
            <a:extLst>
              <a:ext uri="{FF2B5EF4-FFF2-40B4-BE49-F238E27FC236}">
                <a16:creationId xmlns:a16="http://schemas.microsoft.com/office/drawing/2014/main" id="{80E44890-335D-19E6-9A6F-8F6D512AFD2C}"/>
              </a:ext>
            </a:extLst>
          </p:cNvPr>
          <p:cNvPicPr>
            <a:picLocks noChangeAspect="1"/>
          </p:cNvPicPr>
          <p:nvPr/>
        </p:nvPicPr>
        <p:blipFill>
          <a:blip r:embed="rId5"/>
          <a:stretch>
            <a:fillRect/>
          </a:stretch>
        </p:blipFill>
        <p:spPr>
          <a:xfrm>
            <a:off x="724119" y="1398429"/>
            <a:ext cx="3560089" cy="3560089"/>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1078</TotalTime>
  <Words>61</Words>
  <Application>Microsoft Office PowerPoint</Application>
  <PresentationFormat>画面に合わせる (4:3)</PresentationFormat>
  <Paragraphs>13</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264</cp:revision>
  <cp:lastPrinted>2021-07-20T08:57:41Z</cp:lastPrinted>
  <dcterms:created xsi:type="dcterms:W3CDTF">2021-06-21T09:41:39Z</dcterms:created>
  <dcterms:modified xsi:type="dcterms:W3CDTF">2024-11-22T06:12:38Z</dcterms:modified>
</cp:coreProperties>
</file>