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9" d="100"/>
          <a:sy n="99" d="100"/>
        </p:scale>
        <p:origin x="2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紙製水切り袋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13×9×20cm(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包装：なし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キッチンの流し台などに設置できる、紙製の水切り袋。見た目がオシャレで嫌な臭いのもとになる水分を減らし、ゴミを減量することもできます。環境に配慮した</a:t>
            </a:r>
            <a:r>
              <a:rPr lang="en-US" altLang="ja-JP" sz="1600" dirty="0"/>
              <a:t>FSC</a:t>
            </a:r>
            <a:r>
              <a:rPr lang="ja-JP" altLang="en-US" sz="1600" dirty="0"/>
              <a:t>マーク入り製品です。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3A179DB-587A-F899-239D-CBC0DE277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66" y="1368263"/>
            <a:ext cx="3634941" cy="36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2024-07-25T03:36:42Z</dcterms:modified>
</cp:coreProperties>
</file>