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爽快シートクールナウ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素材：綿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11×19.5cm(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原紙サイズ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包装：なし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暑い季節に欠かせない爽快な使用感の汗拭きシート。メントール配合なので、スポーツの後や仕事の合間にサッとひと拭きすれば、お肌も気分もスッキリとリフレッシュすることができます。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7CA8E35E-1A63-A3A8-514E-1D61E29729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143" y="1403135"/>
            <a:ext cx="3584286" cy="358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946</TotalTime>
  <Words>72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2024-07-25T03:36:43Z</dcterms:modified>
</cp:coreProperties>
</file>