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>
        <p:scale>
          <a:sx n="99" d="100"/>
          <a:sy n="99" d="100"/>
        </p:scale>
        <p:origin x="22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抗菌ネットスポンジ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個入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素材：ポリエステル・ウレタンフォーム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8×15×2cm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包装：ポリ袋入り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食器の汚れをスッキリ洗い落とせる抗菌タイプのネットスポンジ。泡立ちも良く、お皿・コップ・お茶碗などあらゆる食器に対応。配布用や抽選会の景品など様々な用途で活用することができます。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BA620DD9-D18F-4CB0-D49D-29A62C0441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023" y="1394715"/>
            <a:ext cx="3557938" cy="3557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999</TotalTime>
  <Words>73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254</cp:revision>
  <cp:lastPrinted>2021-07-20T08:57:41Z</cp:lastPrinted>
  <dcterms:created xsi:type="dcterms:W3CDTF">2021-06-21T09:41:39Z</dcterms:created>
  <dcterms:modified xsi:type="dcterms:W3CDTF">2024-07-25T03:36:43Z</dcterms:modified>
</cp:coreProperties>
</file>