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ありがとうテーブルダスター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素材：レーヨン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30×60cm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吸水性に優れており実用的な、シンプルなテーブルふきんです。感謝の気持ちを伝えるデザインパッケージには名刺ポケットが付いているため、ご挨拶用やノベルティ用にもおすすめ。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D504772A-ADCC-1A31-BDFE-7EE32E564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53" y="1328770"/>
            <a:ext cx="3755209" cy="375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</TotalTime>
  <Words>61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275</cp:revision>
  <cp:lastPrinted>2021-07-20T08:57:41Z</cp:lastPrinted>
  <dcterms:created xsi:type="dcterms:W3CDTF">2021-06-21T09:41:39Z</dcterms:created>
  <dcterms:modified xsi:type="dcterms:W3CDTF">2024-07-25T03:36:44Z</dcterms:modified>
</cp:coreProperties>
</file>