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6" d="100"/>
          <a:sy n="96" d="100"/>
        </p:scale>
        <p:origin x="3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牛乳パック再生紙キッチンペーパー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20W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素材：紙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20×20cm(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原紙サイズ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包装：なし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生産国：日本製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廃棄された牛乳パックを再利用した再生紙</a:t>
            </a:r>
            <a:r>
              <a:rPr lang="en-US" altLang="ja-JP" sz="1600" dirty="0"/>
              <a:t>100</a:t>
            </a:r>
            <a:r>
              <a:rPr lang="ja-JP" altLang="en-US" sz="1600" dirty="0"/>
              <a:t>％のキッチンペーパー</a:t>
            </a:r>
            <a:r>
              <a:rPr lang="en-US" altLang="ja-JP" sz="1600" dirty="0"/>
              <a:t>20W</a:t>
            </a:r>
            <a:r>
              <a:rPr lang="ja-JP" altLang="en-US" sz="1600" dirty="0"/>
              <a:t>です。エコマーク認定取得で地球環境に優しく</a:t>
            </a:r>
            <a:r>
              <a:rPr lang="en-US" altLang="ja-JP" sz="1600" dirty="0"/>
              <a:t>SDGs</a:t>
            </a:r>
            <a:r>
              <a:rPr lang="ja-JP" altLang="en-US" sz="1600" dirty="0"/>
              <a:t>に貢献できます。イベント等のノベルティ用としても最適！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1566D9F8-A471-F4AF-9383-91AF97CA6B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533" y="1410964"/>
            <a:ext cx="3560090" cy="356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553</TotalTime>
  <Words>74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236</cp:revision>
  <cp:lastPrinted>2021-07-20T08:57:41Z</cp:lastPrinted>
  <dcterms:created xsi:type="dcterms:W3CDTF">2021-06-21T09:41:39Z</dcterms:created>
  <dcterms:modified xsi:type="dcterms:W3CDTF">2024-07-25T03:36:44Z</dcterms:modified>
</cp:coreProperties>
</file>