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7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シールブックたのしいどうぶつえん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14.8×2.8×14.8cm</a:t>
            </a:r>
          </a:p>
          <a:p>
            <a:r>
              <a:rPr lang="ja-JP" altLang="en-US" sz="900" dirty="0">
                <a:latin typeface="Meiryo UI" panose="020B0604030504040204" pitchFamily="34" charset="-128"/>
                <a:ea typeface="Meiryo UI" panose="020B0604030504040204" pitchFamily="34" charset="-128"/>
              </a:rPr>
              <a:t>包装：ヘッダー付ポリ袋入り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シールで楽しく遊びながら動物のあれこれが学べるシールブックです。小さなお子様連れイベントやキャンペーンのノベルティグッズとしても非常に役立ちますのでおすすめです。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5B106AE6-5329-B0CC-70DE-D17EB6F32053}"/>
              </a:ext>
            </a:extLst>
          </p:cNvPr>
          <p:cNvPicPr>
            <a:picLocks noChangeAspect="1"/>
          </p:cNvPicPr>
          <p:nvPr/>
        </p:nvPicPr>
        <p:blipFill>
          <a:blip r:embed="rId5"/>
          <a:stretch>
            <a:fillRect/>
          </a:stretch>
        </p:blipFill>
        <p:spPr>
          <a:xfrm>
            <a:off x="745053" y="1401633"/>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TotalTime>
  <Words>60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2024-07-25T03:36:48Z</dcterms:modified>
</cp:coreProperties>
</file>