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7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ごはんの抜き型 ごはん</a:t>
            </a:r>
            <a:r>
              <a:rPr lang="en-US" altLang="ja-JP" sz="2000" dirty="0">
                <a:solidFill>
                  <a:schemeClr val="bg1"/>
                </a:solidFill>
                <a:latin typeface="Meiryo UI" panose="020B0604030504040204" pitchFamily="34" charset="-128"/>
                <a:ea typeface="Meiryo UI" panose="020B0604030504040204" pitchFamily="34" charset="-128"/>
              </a:rPr>
              <a:t>de</a:t>
            </a:r>
            <a:r>
              <a:rPr lang="ja-JP" altLang="en-US" sz="2000" dirty="0">
                <a:solidFill>
                  <a:schemeClr val="bg1"/>
                </a:solidFill>
                <a:latin typeface="Meiryo UI" panose="020B0604030504040204" pitchFamily="34" charset="-128"/>
                <a:ea typeface="Meiryo UI" panose="020B0604030504040204" pitchFamily="34" charset="-128"/>
              </a:rPr>
              <a:t>ニャン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10.5×14×5cm</a:t>
            </a:r>
          </a:p>
          <a:p>
            <a:r>
              <a:rPr lang="ja-JP" altLang="en-US" sz="900" dirty="0">
                <a:latin typeface="Meiryo UI" panose="020B0604030504040204" pitchFamily="34" charset="-128"/>
                <a:ea typeface="Meiryo UI" panose="020B0604030504040204" pitchFamily="34" charset="-128"/>
              </a:rPr>
              <a:t>包装：ヘッダー付ポリ袋入り</a:t>
            </a:r>
          </a:p>
          <a:p>
            <a:r>
              <a:rPr lang="ja-JP" altLang="en-US" sz="900" dirty="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ご飯を詰めてひっくり返すと可愛らしいネコちゃんが作れる抜き型です。お子様向けの料理を作りたいお母さんなどに喜ばれます。イベントやキャンペーンの特典用等におすすめ。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FB9C206F-53EA-2BCA-5B82-6EF32C905371}"/>
              </a:ext>
            </a:extLst>
          </p:cNvPr>
          <p:cNvPicPr>
            <a:picLocks noChangeAspect="1"/>
          </p:cNvPicPr>
          <p:nvPr/>
        </p:nvPicPr>
        <p:blipFill>
          <a:blip r:embed="rId5"/>
          <a:stretch>
            <a:fillRect/>
          </a:stretch>
        </p:blipFill>
        <p:spPr>
          <a:xfrm>
            <a:off x="677960" y="1378115"/>
            <a:ext cx="3623641" cy="36236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667</TotalTime>
  <Words>66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2024-07-25T03:36:52Z</dcterms:modified>
</cp:coreProperties>
</file>