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72"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ウィムッシュ スタンドトング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素材：ナイロン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15cm</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生産国：日本製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自立してくれるためテーブルやキッチン台に先を付けることもなく衛生的な上に置き場所にも困らない、実用的なスタンドトングです。料理系イベントの特典用などにもおすすめ。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0BD1F645-58AC-6DA0-AD7E-8701C78C8A81}"/>
              </a:ext>
            </a:extLst>
          </p:cNvPr>
          <p:cNvPicPr>
            <a:picLocks noChangeAspect="1"/>
          </p:cNvPicPr>
          <p:nvPr/>
        </p:nvPicPr>
        <p:blipFill>
          <a:blip r:embed="rId5"/>
          <a:stretch>
            <a:fillRect/>
          </a:stretch>
        </p:blipFill>
        <p:spPr>
          <a:xfrm>
            <a:off x="679616" y="1355938"/>
            <a:ext cx="3678052" cy="367805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982</TotalTime>
  <Words>69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272</cp:revision>
  <cp:lastPrinted>2021-07-20T08:57:41Z</cp:lastPrinted>
  <dcterms:created xsi:type="dcterms:W3CDTF">2021-06-21T09:41:39Z</dcterms:created>
  <dcterms:modified xsi:type="dcterms:W3CDTF">2024-07-25T03:36:53Z</dcterms:modified>
</cp:coreProperties>
</file>