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32"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冷たいおしぼりタオル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冷凍タオル</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20×23cm</a:t>
            </a:r>
          </a:p>
          <a:p>
            <a:r>
              <a:rPr lang="ja-JP" altLang="en-US" sz="900" dirty="0">
                <a:latin typeface="Meiryo UI" panose="020B0604030504040204" pitchFamily="34" charset="-128"/>
                <a:ea typeface="Meiryo UI" panose="020B0604030504040204" pitchFamily="34" charset="-128"/>
              </a:rPr>
              <a:t>包装：なし</a:t>
            </a:r>
          </a:p>
          <a:p>
            <a:r>
              <a:rPr lang="ja-JP" altLang="en-US" sz="900" dirty="0">
                <a:latin typeface="Meiryo UI" panose="020B0604030504040204" pitchFamily="34" charset="-128"/>
                <a:ea typeface="Meiryo UI" panose="020B0604030504040204" pitchFamily="34" charset="-128"/>
              </a:rPr>
              <a:t>生産国：日本製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使用後は洗濯して綿</a:t>
            </a:r>
            <a:r>
              <a:rPr lang="en-US" altLang="ja-JP" sz="1600" dirty="0"/>
              <a:t>100%</a:t>
            </a:r>
            <a:r>
              <a:rPr lang="ja-JP" altLang="en-US" sz="1600" dirty="0"/>
              <a:t>タオルとして使える、冷たいおしぼりタオル。香料にはメントールが入っていて、未開封のまま冷凍庫で凍らせてお肌に密着させれば爽快感抜群です。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5" name="図 94">
            <a:extLst>
              <a:ext uri="{FF2B5EF4-FFF2-40B4-BE49-F238E27FC236}">
                <a16:creationId xmlns:a16="http://schemas.microsoft.com/office/drawing/2014/main" id="{3E1823B2-4F32-F28A-87F5-A04CF1EC8ABF}"/>
              </a:ext>
            </a:extLst>
          </p:cNvPr>
          <p:cNvPicPr>
            <a:picLocks noChangeAspect="1"/>
          </p:cNvPicPr>
          <p:nvPr/>
        </p:nvPicPr>
        <p:blipFill>
          <a:blip r:embed="rId5"/>
          <a:stretch>
            <a:fillRect/>
          </a:stretch>
        </p:blipFill>
        <p:spPr>
          <a:xfrm>
            <a:off x="747767" y="1371901"/>
            <a:ext cx="3631181" cy="363118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940</TotalTime>
  <Words>71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274</cp:revision>
  <cp:lastPrinted>2021-07-20T08:57:41Z</cp:lastPrinted>
  <dcterms:created xsi:type="dcterms:W3CDTF">2021-06-21T09:41:39Z</dcterms:created>
  <dcterms:modified xsi:type="dcterms:W3CDTF">2024-07-25T03:36:55Z</dcterms:modified>
</cp:coreProperties>
</file>