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-1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冷たいおしぼりタオル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ひえひえタオル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素材：綿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20×23cm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包装：なし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生産国：日本製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冷蔵庫などで冷やさなくても使える、冷たいおしぼりタオル。冷感剤入りで拭くと香料のミントが香り、爽快感も感じられます。使用後は洗濯して普通の綿</a:t>
            </a:r>
            <a:r>
              <a:rPr lang="en-US" altLang="ja-JP" sz="1600" dirty="0"/>
              <a:t>100%</a:t>
            </a:r>
            <a:r>
              <a:rPr lang="ja-JP" altLang="en-US" sz="1600" dirty="0"/>
              <a:t>タオルとして使えます。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93" name="図 92">
            <a:extLst>
              <a:ext uri="{FF2B5EF4-FFF2-40B4-BE49-F238E27FC236}">
                <a16:creationId xmlns:a16="http://schemas.microsoft.com/office/drawing/2014/main" id="{4E2EDDE3-E166-3698-D2DA-A184C917FA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960" y="1396485"/>
            <a:ext cx="3563505" cy="356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929</TotalTime>
  <Words>74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273</cp:revision>
  <cp:lastPrinted>2021-07-20T08:57:41Z</cp:lastPrinted>
  <dcterms:created xsi:type="dcterms:W3CDTF">2021-06-21T09:41:39Z</dcterms:created>
  <dcterms:modified xsi:type="dcterms:W3CDTF">2024-07-25T03:36:55Z</dcterms:modified>
</cp:coreProperties>
</file>