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9" d="100"/>
          <a:sy n="99" d="100"/>
        </p:scale>
        <p:origin x="2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今治ハンドタオル クレール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34×35cm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ノベルティとしても人気の高い今治産ハンドタオル。約</a:t>
            </a:r>
            <a:r>
              <a:rPr lang="en-US" altLang="ja-JP" sz="1600" dirty="0"/>
              <a:t>5</a:t>
            </a:r>
            <a:r>
              <a:rPr lang="ja-JP" altLang="en-US" sz="1600" dirty="0"/>
              <a:t>ｍｍ角の凸凹ジャガードをタオル全体にレイアウト。柔らかくもしっかりした質感の心地よい手触りです。ギフトにも最適な化粧箱入りです。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6817E213-D3EA-AD22-71A9-5B6E7395B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7" y="1398051"/>
            <a:ext cx="3557938" cy="35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</TotalTime>
  <Words>75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2024-07-25T03:36:56Z</dcterms:modified>
</cp:coreProperties>
</file>