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2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ノック式半永久鉛筆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サイズ：全長</a:t>
            </a:r>
            <a:r>
              <a:rPr lang="en-US" altLang="ja-JP" sz="900" dirty="0">
                <a:latin typeface="Meiryo UI" panose="020B0604030504040204" pitchFamily="34" charset="-128"/>
                <a:ea typeface="Meiryo UI" panose="020B0604030504040204" pitchFamily="34" charset="-128"/>
              </a:rPr>
              <a:t>14.3cm</a:t>
            </a:r>
          </a:p>
          <a:p>
            <a:r>
              <a:rPr lang="ja-JP" altLang="en-US" sz="900" dirty="0">
                <a:latin typeface="Meiryo UI" panose="020B0604030504040204" pitchFamily="34" charset="-128"/>
                <a:ea typeface="Meiryo UI" panose="020B0604030504040204" pitchFamily="34" charset="-128"/>
              </a:rPr>
              <a:t>包装：ポリ袋入り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半永久的に使用できる、特殊石炭で作られた鉛筆です。紙との摩擦で生じる黒鉛と合金の粒子が付着することで筆跡となり、消しゴムで消すことも可能です。ノベルティ用等におすすめ。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9" name="図 108">
            <a:extLst>
              <a:ext uri="{FF2B5EF4-FFF2-40B4-BE49-F238E27FC236}">
                <a16:creationId xmlns:a16="http://schemas.microsoft.com/office/drawing/2014/main" id="{0144AB07-653E-16F8-E67D-076F58E3D2F6}"/>
              </a:ext>
            </a:extLst>
          </p:cNvPr>
          <p:cNvPicPr>
            <a:picLocks noChangeAspect="1"/>
          </p:cNvPicPr>
          <p:nvPr/>
        </p:nvPicPr>
        <p:blipFill>
          <a:blip r:embed="rId5"/>
          <a:stretch>
            <a:fillRect/>
          </a:stretch>
        </p:blipFill>
        <p:spPr>
          <a:xfrm>
            <a:off x="679140" y="1412506"/>
            <a:ext cx="3671473" cy="367147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1000</TotalTime>
  <Words>72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279</cp:revision>
  <cp:lastPrinted>2021-07-20T08:57:41Z</cp:lastPrinted>
  <dcterms:created xsi:type="dcterms:W3CDTF">2021-06-21T09:41:39Z</dcterms:created>
  <dcterms:modified xsi:type="dcterms:W3CDTF">2024-07-25T03:37:12Z</dcterms:modified>
</cp:coreProperties>
</file>