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0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ステンレスたわし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30g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素材：ステンレス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5.5×3.7×4cm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包装：ヘッダー付ポリ袋入り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鍋やフライパン、バーベキューセットなどの焦げつき、汚れを素早く綺麗に落とせるステンレスたわしです。イベントやキャンペーンのばらまき用、特典用、景品用などにおすすめです。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2F540109-402A-8408-C16C-A3A985BC36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983" y="1411664"/>
            <a:ext cx="3498439" cy="3498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844</TotalTime>
  <Words>60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259</cp:revision>
  <cp:lastPrinted>2021-07-20T08:57:41Z</cp:lastPrinted>
  <dcterms:created xsi:type="dcterms:W3CDTF">2021-06-21T09:41:39Z</dcterms:created>
  <dcterms:modified xsi:type="dcterms:W3CDTF">2024-09-13T07:44:20Z</dcterms:modified>
</cp:coreProperties>
</file>