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キッチンクマスポンジ2個組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ポリウレタンフォーム・不織布(ポリエステル)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約6.2×12×3.5cm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ヘッダー付ポリ袋入り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クマをモチーフにデザインされた可愛らしいキャラクター形状のキッチンスポンジ2個セットです。イベントやキャンペーンのちょっとしたノベルティグッズとしておすすめです。※こちらの商品は、最小ロット数単位（倍数）のみの承りになりま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