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薬用発泡入浴剤ネムリエ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錠入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お休み前に最適な薬用発泡入浴剤。炭酸ガス発泡と芳香アロマに包まれ、ゆったりやすらぎのバスタイムを堪能できます。おやすみ前のセルフケア芳香浴をして、気持ちのいい朝を迎えてください。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B92CE80B-DE0E-F9D1-5D5D-31512864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69" y="1371901"/>
            <a:ext cx="3625485" cy="362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2024-07-25T03:37:17Z</dcterms:modified>
</cp:coreProperties>
</file>