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緊急防災14点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リュック／ナイロン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リュック／40×33×12cm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なし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 エマージェンシーリュック×1 蓄光LEDライト×1 水に流せるポケットティッシュ(10W)×1 静音アルミブランケット(約213×137ｃｍ)×1 非常用給水バッグ(3L)×1 携帯トイレ(凝固剤付き)×1 非常用呼子笛×1 使い捨てマスク×1 絆創膏・綿棒セット×1 保存水×1 軍手×1 防災ガイドメモ×1 使い捨てカイロ×1 八徳ナイフ×1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幅広のショルダーベルトで小柄な女性でもしっかり背負える上、外側に3つ、内側に1つポケットが付いたリュックの防災グッズ14点セット。いざという時に備えておくと安心です。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