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ありがとうキッチンスポンジ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素材：ポリエステル・ポリウレタンフォーム</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8×2×14.5cm</a:t>
            </a:r>
          </a:p>
          <a:p>
            <a:r>
              <a:rPr lang="ja-JP" altLang="en-US" sz="900" dirty="0">
                <a:latin typeface="Meiryo UI" panose="020B0604030504040204" pitchFamily="34" charset="-128"/>
                <a:ea typeface="Meiryo UI" panose="020B0604030504040204" pitchFamily="34" charset="-128"/>
              </a:rPr>
              <a:t>包装：化粧箱入り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ご挨拶のちょっとした粗品やイベントでばらまく販促用にぴったりなキッチンスポンジ。オシャレなパッケージデザインが目を惹きつけますので、ディスプレイ用などにも最適です。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7" name="図 16">
            <a:extLst>
              <a:ext uri="{FF2B5EF4-FFF2-40B4-BE49-F238E27FC236}">
                <a16:creationId xmlns:a16="http://schemas.microsoft.com/office/drawing/2014/main" id="{0E65995A-9688-6043-EEEA-4E28A71A69B0}"/>
              </a:ext>
            </a:extLst>
          </p:cNvPr>
          <p:cNvPicPr>
            <a:picLocks noChangeAspect="1"/>
          </p:cNvPicPr>
          <p:nvPr/>
        </p:nvPicPr>
        <p:blipFill>
          <a:blip r:embed="rId5"/>
          <a:stretch>
            <a:fillRect/>
          </a:stretch>
        </p:blipFill>
        <p:spPr>
          <a:xfrm>
            <a:off x="773975" y="1407287"/>
            <a:ext cx="3564761" cy="356476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1002</TotalTime>
  <Words>57</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2024-11-07T05:10:37Z</dcterms:modified>
</cp:coreProperties>
</file>