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3" d="100"/>
          <a:sy n="83" d="100"/>
        </p:scale>
        <p:origin x="150" y="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2024/11/19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2024/11/19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ブラシ</a:t>
            </a:r>
            <a:r>
              <a:rPr lang="en-US" altLang="ja-JP" sz="2000" dirty="0">
                <a:solidFill>
                  <a:schemeClr val="bg1"/>
                </a:solidFill>
                <a:latin typeface="Meiryo UI" panose="020B0604030504040204" pitchFamily="34" charset="-128"/>
                <a:ea typeface="Meiryo UI" panose="020B0604030504040204" pitchFamily="34" charset="-128"/>
              </a:rPr>
              <a:t>&amp;</a:t>
            </a:r>
            <a:r>
              <a:rPr lang="ja-JP" altLang="en-US" sz="2000" dirty="0">
                <a:solidFill>
                  <a:schemeClr val="bg1"/>
                </a:solidFill>
                <a:latin typeface="Meiryo UI" panose="020B0604030504040204" pitchFamily="34" charset="-128"/>
                <a:ea typeface="Meiryo UI" panose="020B0604030504040204" pitchFamily="34" charset="-128"/>
              </a:rPr>
              <a:t>チリトリ リボンペアブルーム </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648512"/>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素材：ポリプロピレン・</a:t>
            </a:r>
            <a:r>
              <a:rPr lang="en-US" altLang="ja-JP" sz="900" dirty="0">
                <a:latin typeface="Meiryo UI" panose="020B0604030504040204" pitchFamily="34" charset="-128"/>
                <a:ea typeface="Meiryo UI" panose="020B0604030504040204" pitchFamily="34" charset="-128"/>
              </a:rPr>
              <a:t>PVC</a:t>
            </a:r>
          </a:p>
          <a:p>
            <a:r>
              <a:rPr lang="ja-JP" altLang="en-US" sz="900" dirty="0">
                <a:latin typeface="Meiryo UI" panose="020B0604030504040204" pitchFamily="34" charset="-128"/>
                <a:ea typeface="Meiryo UI" panose="020B0604030504040204" pitchFamily="34" charset="-128"/>
              </a:rPr>
              <a:t>サイズ：</a:t>
            </a:r>
            <a:r>
              <a:rPr lang="en-US" altLang="ja-JP" sz="900" dirty="0">
                <a:latin typeface="Meiryo UI" panose="020B0604030504040204" pitchFamily="34" charset="-128"/>
                <a:ea typeface="Meiryo UI" panose="020B0604030504040204" pitchFamily="34" charset="-128"/>
              </a:rPr>
              <a:t>7.2×2.5×15.7cm</a:t>
            </a:r>
          </a:p>
          <a:p>
            <a:r>
              <a:rPr lang="ja-JP" altLang="en-US" sz="900" dirty="0">
                <a:latin typeface="Meiryo UI" panose="020B0604030504040204" pitchFamily="34" charset="-128"/>
                <a:ea typeface="Meiryo UI" panose="020B0604030504040204" pitchFamily="34" charset="-128"/>
              </a:rPr>
              <a:t>包装：ヘッダー付ポリ袋入り</a:t>
            </a:r>
          </a:p>
          <a:p>
            <a:r>
              <a:rPr lang="ja-JP" altLang="en-US" sz="900" dirty="0">
                <a:latin typeface="Meiryo UI" panose="020B0604030504040204" pitchFamily="34" charset="-128"/>
                <a:ea typeface="Meiryo UI" panose="020B0604030504040204" pitchFamily="34" charset="-128"/>
              </a:rPr>
              <a:t>生産国：日本製 </a:t>
            </a:r>
            <a:endParaRPr lang="en-US" altLang="ja-JP" sz="900" dirty="0">
              <a:latin typeface="Meiryo UI" panose="020B0604030504040204" pitchFamily="34" charset="-128"/>
              <a:ea typeface="Meiryo UI" panose="020B0604030504040204" pitchFamily="34" charset="-128"/>
            </a:endParaRP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1917193"/>
          </a:xfrm>
          <a:prstGeom prst="rect">
            <a:avLst/>
          </a:prstGeom>
          <a:noFill/>
        </p:spPr>
        <p:txBody>
          <a:bodyPr wrap="square" lIns="0" tIns="46800" rIns="0" spcCol="360000" rtlCol="0">
            <a:spAutoFit/>
          </a:bodyPr>
          <a:lstStyle/>
          <a:p>
            <a:pPr>
              <a:lnSpc>
                <a:spcPts val="2400"/>
              </a:lnSpc>
            </a:pPr>
            <a:r>
              <a:rPr lang="ja-JP" altLang="en-US" sz="1600" dirty="0"/>
              <a:t>勉強机やワークデスク、ダイニングテーブル、車内などのちょっとした掃除にとっても便利なブラシとちりとりのペアセット。リボンのデザインがとっても可愛いらしい商品です。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64" name="図 63">
            <a:extLst>
              <a:ext uri="{FF2B5EF4-FFF2-40B4-BE49-F238E27FC236}">
                <a16:creationId xmlns:a16="http://schemas.microsoft.com/office/drawing/2014/main" id="{CBA76A16-FC9D-EEE9-AC7C-F61DF4B0DA8A}"/>
              </a:ext>
            </a:extLst>
          </p:cNvPr>
          <p:cNvPicPr>
            <a:picLocks noChangeAspect="1"/>
          </p:cNvPicPr>
          <p:nvPr/>
        </p:nvPicPr>
        <p:blipFill>
          <a:blip r:embed="rId5"/>
          <a:stretch>
            <a:fillRect/>
          </a:stretch>
        </p:blipFill>
        <p:spPr>
          <a:xfrm>
            <a:off x="726318" y="1468054"/>
            <a:ext cx="3503994" cy="3503994"/>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1244</TotalTime>
  <Words>66</Words>
  <Application>Microsoft Office PowerPoint</Application>
  <PresentationFormat>画面に合わせる (4:3)</PresentationFormat>
  <Paragraphs>14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272</cp:revision>
  <cp:lastPrinted>2021-07-20T08:57:41Z</cp:lastPrinted>
  <dcterms:created xsi:type="dcterms:W3CDTF">2021-06-21T09:41:39Z</dcterms:created>
  <dcterms:modified xsi:type="dcterms:W3CDTF">2024-11-19T08:55:19Z</dcterms:modified>
</cp:coreProperties>
</file>