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7" d="100"/>
          <a:sy n="87" d="100"/>
        </p:scale>
        <p:origin x="4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100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色おりがみ 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5×5cm </a:t>
            </a:r>
            <a:endParaRPr lang="ja-JP" altLang="en-US" sz="2000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787011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素材：紙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5×5cm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包装：ポリ袋入り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生産国：日本製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&lt;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セット内容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&gt; 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おりがみ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100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色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各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3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(300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) </a:t>
            </a: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手の平サイズでとっても可愛らしい</a:t>
            </a:r>
            <a:r>
              <a:rPr lang="en-US" altLang="ja-JP" sz="1600" dirty="0"/>
              <a:t>5cm</a:t>
            </a:r>
            <a:r>
              <a:rPr lang="ja-JP" altLang="en-US" sz="1600" dirty="0"/>
              <a:t>角の</a:t>
            </a:r>
            <a:r>
              <a:rPr lang="en-US" altLang="ja-JP" sz="1600" dirty="0"/>
              <a:t>100</a:t>
            </a:r>
            <a:r>
              <a:rPr lang="ja-JP" altLang="en-US" sz="1600" dirty="0"/>
              <a:t>色折り紙です。</a:t>
            </a:r>
            <a:r>
              <a:rPr lang="en-US" altLang="ja-JP" sz="1600" dirty="0"/>
              <a:t>100</a:t>
            </a:r>
            <a:r>
              <a:rPr lang="ja-JP" altLang="en-US" sz="1600" dirty="0"/>
              <a:t>色もあるから気にいる色がきっと見つかりますし、それを探すだけでも楽しい商品です。ノベルティ用等におすすめ。 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6EDC8B07-CBC6-3993-7A4E-6F900B832B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120" y="1422052"/>
            <a:ext cx="3518742" cy="3518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865</TotalTime>
  <Words>90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253</cp:revision>
  <cp:lastPrinted>2021-07-20T08:57:41Z</cp:lastPrinted>
  <dcterms:created xsi:type="dcterms:W3CDTF">2021-06-21T09:41:39Z</dcterms:created>
  <dcterms:modified xsi:type="dcterms:W3CDTF">2024-08-30T05:41:31Z</dcterms:modified>
</cp:coreProperties>
</file>