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ぬれると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99%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除菌するペーパータオル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150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枚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素材：木材パルプ・バガスパルプ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21×23cm(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原紙サイズ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包装：なし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キッチンや水回りのお掃除に非常に便利なペーパータオル。濡れることで除菌効果を発揮する特殊な機能を持っています。エンボス加工された肌に優しい髪質も</a:t>
            </a:r>
            <a:r>
              <a:rPr lang="en-US" altLang="ja-JP" sz="1600" dirty="0"/>
              <a:t>GOOD</a:t>
            </a:r>
            <a:r>
              <a:rPr lang="ja-JP" altLang="en-US" sz="1600" dirty="0"/>
              <a:t>！ノベルティにもおすすめ。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57B7E211-B680-C1EE-9D80-B4BB5BB198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5675" y="1363435"/>
            <a:ext cx="3623986" cy="3623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792</TotalTime>
  <Words>81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254</cp:revision>
  <cp:lastPrinted>2021-07-20T08:57:41Z</cp:lastPrinted>
  <dcterms:created xsi:type="dcterms:W3CDTF">2021-06-21T09:41:39Z</dcterms:created>
  <dcterms:modified xsi:type="dcterms:W3CDTF">2024-11-20T01:51:42Z</dcterms:modified>
</cp:coreProperties>
</file>