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お花の入浴剤 ケリーブーケ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サイズ：全長約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37cm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包装：なし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まるで本物のように精巧に作られた、ブーケのようにしか見えないのに実は入浴剤。飾っても使っても楽しいアイテムで、贈り物としても、抽選会の景品用としても、ノベルティとしてもおすすめ。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6A97A72E-AE1D-60CD-A8D1-1BA4D0A115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3159"/>
            <a:ext cx="3656597" cy="365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886</TotalTime>
  <Words>69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262</cp:revision>
  <cp:lastPrinted>2021-07-20T08:57:41Z</cp:lastPrinted>
  <dcterms:created xsi:type="dcterms:W3CDTF">2021-06-21T09:41:39Z</dcterms:created>
  <dcterms:modified xsi:type="dcterms:W3CDTF">2024-12-10T02:56:16Z</dcterms:modified>
</cp:coreProperties>
</file>