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162"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2024/11/7</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楽ちんパック 角型</a:t>
            </a:r>
            <a:r>
              <a:rPr lang="en-US" altLang="ja-JP" sz="2000" dirty="0">
                <a:solidFill>
                  <a:schemeClr val="bg1"/>
                </a:solidFill>
                <a:latin typeface="Meiryo UI" panose="020B0604030504040204" pitchFamily="34" charset="-128"/>
                <a:ea typeface="Meiryo UI" panose="020B0604030504040204" pitchFamily="34" charset="-128"/>
              </a:rPr>
              <a:t>9</a:t>
            </a:r>
            <a:r>
              <a:rPr lang="ja-JP" altLang="en-US" sz="2000" dirty="0">
                <a:solidFill>
                  <a:schemeClr val="bg1"/>
                </a:solidFill>
                <a:latin typeface="Meiryo UI" panose="020B0604030504040204" pitchFamily="34" charset="-128"/>
                <a:ea typeface="Meiryo UI" panose="020B0604030504040204" pitchFamily="34" charset="-128"/>
              </a:rPr>
              <a:t>個セット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925511"/>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素材：ポリプロピレン</a:t>
            </a:r>
          </a:p>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140</a:t>
            </a:r>
            <a:r>
              <a:rPr lang="ja-JP" altLang="en-US" sz="900" dirty="0">
                <a:latin typeface="Meiryo UI" panose="020B0604030504040204" pitchFamily="34" charset="-128"/>
                <a:ea typeface="Meiryo UI" panose="020B0604030504040204" pitchFamily="34" charset="-128"/>
              </a:rPr>
              <a:t>ｍｌ／</a:t>
            </a:r>
            <a:r>
              <a:rPr lang="en-US" altLang="ja-JP" sz="900" dirty="0">
                <a:latin typeface="Meiryo UI" panose="020B0604030504040204" pitchFamily="34" charset="-128"/>
                <a:ea typeface="Meiryo UI" panose="020B0604030504040204" pitchFamily="34" charset="-128"/>
              </a:rPr>
              <a:t>8.6×13×3.5cm 400ml</a:t>
            </a:r>
            <a:r>
              <a:rPr lang="ja-JP" altLang="en-US" sz="900" dirty="0">
                <a:latin typeface="Meiryo UI" panose="020B0604030504040204" pitchFamily="34" charset="-128"/>
                <a:ea typeface="Meiryo UI" panose="020B0604030504040204" pitchFamily="34" charset="-128"/>
              </a:rPr>
              <a:t>／</a:t>
            </a:r>
            <a:r>
              <a:rPr lang="en-US" altLang="ja-JP" sz="900" dirty="0">
                <a:latin typeface="Meiryo UI" panose="020B0604030504040204" pitchFamily="34" charset="-128"/>
                <a:ea typeface="Meiryo UI" panose="020B0604030504040204" pitchFamily="34" charset="-128"/>
              </a:rPr>
              <a:t>11.1×16.4×5.1cm 950ml</a:t>
            </a:r>
            <a:r>
              <a:rPr lang="ja-JP" altLang="en-US" sz="900" dirty="0">
                <a:latin typeface="Meiryo UI" panose="020B0604030504040204" pitchFamily="34" charset="-128"/>
                <a:ea typeface="Meiryo UI" panose="020B0604030504040204" pitchFamily="34" charset="-128"/>
              </a:rPr>
              <a:t>／</a:t>
            </a:r>
            <a:r>
              <a:rPr lang="en-US" altLang="ja-JP" sz="900" dirty="0">
                <a:latin typeface="Meiryo UI" panose="020B0604030504040204" pitchFamily="34" charset="-128"/>
                <a:ea typeface="Meiryo UI" panose="020B0604030504040204" pitchFamily="34" charset="-128"/>
              </a:rPr>
              <a:t>13.8×20.3×6.8cm</a:t>
            </a:r>
          </a:p>
          <a:p>
            <a:r>
              <a:rPr lang="ja-JP" altLang="en-US" sz="900" dirty="0">
                <a:latin typeface="Meiryo UI" panose="020B0604030504040204" pitchFamily="34" charset="-128"/>
                <a:ea typeface="Meiryo UI" panose="020B0604030504040204" pitchFamily="34" charset="-128"/>
              </a:rPr>
              <a:t>包装：化粧箱入り</a:t>
            </a:r>
          </a:p>
          <a:p>
            <a:r>
              <a:rPr lang="ja-JP" altLang="en-US" sz="900" dirty="0">
                <a:latin typeface="Meiryo UI" panose="020B0604030504040204" pitchFamily="34" charset="-128"/>
                <a:ea typeface="Meiryo UI" panose="020B0604030504040204" pitchFamily="34" charset="-128"/>
              </a:rPr>
              <a:t>生産国：日本製</a:t>
            </a:r>
          </a:p>
          <a:p>
            <a:r>
              <a:rPr lang="ja-JP" altLang="en-US" sz="900" dirty="0">
                <a:latin typeface="Meiryo UI" panose="020B0604030504040204" pitchFamily="34" charset="-128"/>
                <a:ea typeface="Meiryo UI" panose="020B0604030504040204" pitchFamily="34" charset="-128"/>
              </a:rPr>
              <a:t>備考：</a:t>
            </a:r>
            <a:r>
              <a:rPr lang="en-US" altLang="ja-JP" sz="900" dirty="0">
                <a:latin typeface="Meiryo UI" panose="020B0604030504040204" pitchFamily="34" charset="-128"/>
                <a:ea typeface="Meiryo UI" panose="020B0604030504040204" pitchFamily="34" charset="-128"/>
              </a:rPr>
              <a:t>&lt;</a:t>
            </a:r>
            <a:r>
              <a:rPr lang="ja-JP" altLang="en-US" sz="900" dirty="0">
                <a:latin typeface="Meiryo UI" panose="020B0604030504040204" pitchFamily="34" charset="-128"/>
                <a:ea typeface="Meiryo UI" panose="020B0604030504040204" pitchFamily="34" charset="-128"/>
              </a:rPr>
              <a:t>セット内容</a:t>
            </a:r>
            <a:r>
              <a:rPr lang="en-US" altLang="ja-JP" sz="900" dirty="0">
                <a:latin typeface="Meiryo UI" panose="020B0604030504040204" pitchFamily="34" charset="-128"/>
                <a:ea typeface="Meiryo UI" panose="020B0604030504040204" pitchFamily="34" charset="-128"/>
              </a:rPr>
              <a:t>&gt; </a:t>
            </a:r>
            <a:r>
              <a:rPr lang="ja-JP" altLang="en-US" sz="900" dirty="0">
                <a:latin typeface="Meiryo UI" panose="020B0604030504040204" pitchFamily="34" charset="-128"/>
                <a:ea typeface="Meiryo UI" panose="020B0604030504040204" pitchFamily="34" charset="-128"/>
              </a:rPr>
              <a:t>角型</a:t>
            </a:r>
            <a:r>
              <a:rPr lang="en-US" altLang="ja-JP" sz="900" dirty="0">
                <a:latin typeface="Meiryo UI" panose="020B0604030504040204" pitchFamily="34" charset="-128"/>
                <a:ea typeface="Meiryo UI" panose="020B0604030504040204" pitchFamily="34" charset="-128"/>
              </a:rPr>
              <a:t>140ml×3 </a:t>
            </a:r>
            <a:r>
              <a:rPr lang="ja-JP" altLang="en-US" sz="900" dirty="0">
                <a:latin typeface="Meiryo UI" panose="020B0604030504040204" pitchFamily="34" charset="-128"/>
                <a:ea typeface="Meiryo UI" panose="020B0604030504040204" pitchFamily="34" charset="-128"/>
              </a:rPr>
              <a:t>角型</a:t>
            </a:r>
            <a:r>
              <a:rPr lang="en-US" altLang="ja-JP" sz="900" dirty="0">
                <a:latin typeface="Meiryo UI" panose="020B0604030504040204" pitchFamily="34" charset="-128"/>
                <a:ea typeface="Meiryo UI" panose="020B0604030504040204" pitchFamily="34" charset="-128"/>
              </a:rPr>
              <a:t>400ml×3 </a:t>
            </a:r>
            <a:r>
              <a:rPr lang="ja-JP" altLang="en-US" sz="900" dirty="0">
                <a:latin typeface="Meiryo UI" panose="020B0604030504040204" pitchFamily="34" charset="-128"/>
                <a:ea typeface="Meiryo UI" panose="020B0604030504040204" pitchFamily="34" charset="-128"/>
              </a:rPr>
              <a:t>角型</a:t>
            </a:r>
            <a:r>
              <a:rPr lang="en-US" altLang="ja-JP" sz="900" dirty="0">
                <a:latin typeface="Meiryo UI" panose="020B0604030504040204" pitchFamily="34" charset="-128"/>
                <a:ea typeface="Meiryo UI" panose="020B0604030504040204" pitchFamily="34" charset="-128"/>
              </a:rPr>
              <a:t>950ml×3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フタをしたまま冷蔵庫にしまい、フタをしたまま電子レンジで温められる、とっても便利な角型パック</a:t>
            </a:r>
            <a:r>
              <a:rPr lang="en-US" altLang="ja-JP" sz="1600" dirty="0"/>
              <a:t>9</a:t>
            </a:r>
            <a:r>
              <a:rPr lang="ja-JP" altLang="en-US" sz="1600" dirty="0"/>
              <a:t>個セット。フタを別々にして重ねるとコンパクトになるため収納場所にも困りません。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19" name="図 18">
            <a:extLst>
              <a:ext uri="{FF2B5EF4-FFF2-40B4-BE49-F238E27FC236}">
                <a16:creationId xmlns:a16="http://schemas.microsoft.com/office/drawing/2014/main" id="{A31EBCF4-7899-DB66-665A-38F5CA69982B}"/>
              </a:ext>
            </a:extLst>
          </p:cNvPr>
          <p:cNvPicPr>
            <a:picLocks noChangeAspect="1"/>
          </p:cNvPicPr>
          <p:nvPr/>
        </p:nvPicPr>
        <p:blipFill>
          <a:blip r:embed="rId5"/>
          <a:stretch>
            <a:fillRect/>
          </a:stretch>
        </p:blipFill>
        <p:spPr>
          <a:xfrm>
            <a:off x="662876" y="1338047"/>
            <a:ext cx="3664916" cy="3664916"/>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1050</TotalTime>
  <Words>104</Words>
  <Application>Microsoft Office PowerPoint</Application>
  <PresentationFormat>画面に合わせる (4:3)</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259</cp:revision>
  <cp:lastPrinted>2021-07-20T08:57:41Z</cp:lastPrinted>
  <dcterms:created xsi:type="dcterms:W3CDTF">2021-06-21T09:41:39Z</dcterms:created>
  <dcterms:modified xsi:type="dcterms:W3CDTF">2024-11-07T05:59:26Z</dcterms:modified>
</cp:coreProperties>
</file>