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お花の入浴剤 カラーズ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3.5×3.5×4cm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本物そっくりなバラの花デザインの入浴剤。カラフルに並んだ様は非常に見栄えが良く、インテリアフレグランスとしても利用可能。イベントの景品用や特典用などにもおすすめです。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53073C2-0D14-F320-F587-55C3767CE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41" y="1450474"/>
            <a:ext cx="3408896" cy="34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2024-08-01T05:54:43Z</dcterms:modified>
</cp:coreProperties>
</file>