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7" d="100"/>
          <a:sy n="87" d="100"/>
        </p:scale>
        <p:origin x="45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そのままホットサンド シングル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素材：アルミダイキャスト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フッ素樹脂塗装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・フェノール樹脂・ポリプロピレン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15.5×22×9.5cm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包装：化粧箱入り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備考：電源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/AC100V(50/60Hz)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消費電力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/600W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コード長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1m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食パンの耳を切らずにそのまま</a:t>
            </a:r>
            <a:r>
              <a:rPr lang="en-US" altLang="ja-JP" sz="1600" dirty="0"/>
              <a:t>2</a:t>
            </a:r>
            <a:r>
              <a:rPr lang="ja-JP" altLang="en-US" sz="1600" dirty="0"/>
              <a:t>枚同時に焼ける便利でシンプルなホットサンドメーカーです。料理系イベントやキャンペーンの特典用、景品用などにもおすすめのアイテムです。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4C0BCA46-F925-BBAA-AD31-7E298A123DE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4120" y="1455809"/>
            <a:ext cx="3560089" cy="3560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897</TotalTime>
  <Words>88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255</cp:revision>
  <cp:lastPrinted>2021-07-20T08:57:41Z</cp:lastPrinted>
  <dcterms:created xsi:type="dcterms:W3CDTF">2021-06-21T09:41:39Z</dcterms:created>
  <dcterms:modified xsi:type="dcterms:W3CDTF">2024-09-05T02:59:54Z</dcterms:modified>
</cp:coreProperties>
</file>