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角型 電気たこ焼器</a:t>
            </a:r>
            <a:r>
              <a:rPr lang="en-US" altLang="ja-JP" sz="2000" dirty="0">
                <a:solidFill>
                  <a:schemeClr val="bg1"/>
                </a:solidFill>
                <a:latin typeface="Meiryo UI" panose="020B0604030504040204" pitchFamily="34" charset="-128"/>
                <a:ea typeface="Meiryo UI" panose="020B0604030504040204" pitchFamily="34" charset="-128"/>
              </a:rPr>
              <a:t>18</a:t>
            </a:r>
            <a:r>
              <a:rPr lang="ja-JP" altLang="en-US" sz="2000" dirty="0">
                <a:solidFill>
                  <a:schemeClr val="bg1"/>
                </a:solidFill>
                <a:latin typeface="Meiryo UI" panose="020B0604030504040204" pitchFamily="34" charset="-128"/>
                <a:ea typeface="Meiryo UI" panose="020B0604030504040204" pitchFamily="34" charset="-128"/>
              </a:rPr>
              <a:t>穴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素材：ポリプロピレン・アルミダイキャスト</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フッ素樹脂塗装</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27×22.5×8cm</a:t>
            </a:r>
          </a:p>
          <a:p>
            <a:r>
              <a:rPr lang="ja-JP" altLang="en-US" sz="900" dirty="0">
                <a:latin typeface="Meiryo UI" panose="020B0604030504040204" pitchFamily="34" charset="-128"/>
                <a:ea typeface="Meiryo UI" panose="020B0604030504040204" pitchFamily="34" charset="-128"/>
              </a:rPr>
              <a:t>包装：化粧箱入り</a:t>
            </a:r>
          </a:p>
          <a:p>
            <a:r>
              <a:rPr lang="ja-JP" altLang="en-US" sz="900" dirty="0">
                <a:latin typeface="Meiryo UI" panose="020B0604030504040204" pitchFamily="34" charset="-128"/>
                <a:ea typeface="Meiryo UI" panose="020B0604030504040204" pitchFamily="34" charset="-128"/>
              </a:rPr>
              <a:t>備考：電源</a:t>
            </a:r>
            <a:r>
              <a:rPr lang="en-US" altLang="ja-JP" sz="900" dirty="0">
                <a:latin typeface="Meiryo UI" panose="020B0604030504040204" pitchFamily="34" charset="-128"/>
                <a:ea typeface="Meiryo UI" panose="020B0604030504040204" pitchFamily="34" charset="-128"/>
              </a:rPr>
              <a:t>/AC100V(50/60Hz) </a:t>
            </a:r>
            <a:r>
              <a:rPr lang="ja-JP" altLang="en-US" sz="900" dirty="0">
                <a:latin typeface="Meiryo UI" panose="020B0604030504040204" pitchFamily="34" charset="-128"/>
                <a:ea typeface="Meiryo UI" panose="020B0604030504040204" pitchFamily="34" charset="-128"/>
              </a:rPr>
              <a:t>消費電力</a:t>
            </a:r>
            <a:r>
              <a:rPr lang="en-US" altLang="ja-JP" sz="900" dirty="0">
                <a:latin typeface="Meiryo UI" panose="020B0604030504040204" pitchFamily="34" charset="-128"/>
                <a:ea typeface="Meiryo UI" panose="020B0604030504040204" pitchFamily="34" charset="-128"/>
              </a:rPr>
              <a:t>/500W </a:t>
            </a:r>
            <a:r>
              <a:rPr lang="ja-JP" altLang="en-US" sz="900" dirty="0">
                <a:latin typeface="Meiryo UI" panose="020B0604030504040204" pitchFamily="34" charset="-128"/>
                <a:ea typeface="Meiryo UI" panose="020B0604030504040204" pitchFamily="34" charset="-128"/>
              </a:rPr>
              <a:t>コード長</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1.4m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着脱式で丸洗いできるプレートはフッ素樹脂塗装されているため、たこ焼きを綺麗にくるくるひっくり返すことが出来る電気たこ焼き器。抽選会の景品用などにもおすすめです。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56C7A423-E6CD-1583-37D3-575A947254AA}"/>
              </a:ext>
            </a:extLst>
          </p:cNvPr>
          <p:cNvPicPr>
            <a:picLocks noChangeAspect="1"/>
          </p:cNvPicPr>
          <p:nvPr/>
        </p:nvPicPr>
        <p:blipFill>
          <a:blip r:embed="rId5"/>
          <a:stretch>
            <a:fillRect/>
          </a:stretch>
        </p:blipFill>
        <p:spPr>
          <a:xfrm>
            <a:off x="756613" y="1422052"/>
            <a:ext cx="3599485" cy="359948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TotalTime>
  <Words>86</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2024-10-11T01:10:57Z</dcterms:modified>
</cp:coreProperties>
</file>