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88" d="100"/>
          <a:sy n="88" d="100"/>
        </p:scale>
        <p:origin x="8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電気圧力鍋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2.5L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素材：ポリプロピレン・アルミ板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フッ素樹脂塗装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24×28×25cm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・しゃもじ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・おたま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・計量カップ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180ml)×1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電源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/AC100V(50/60Hz)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消費電力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/600W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コード長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1.4m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容量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2.5L(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満水容量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角煮・カレー・シチューが簡単に作れる電気圧力鍋。容量</a:t>
            </a:r>
            <a:r>
              <a:rPr lang="en-US" altLang="ja-JP" sz="1600" dirty="0"/>
              <a:t>2.5L</a:t>
            </a:r>
            <a:r>
              <a:rPr lang="ja-JP" altLang="en-US" sz="1600" dirty="0"/>
              <a:t>のコンパクトタイプなので食卓にちょうどいいサイズ感です。戸建て住宅や新築マンションの成約特典におススメです。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38F886A-BF0C-C779-78E8-E71746DB10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168" y="1415565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730</TotalTime>
  <Words>116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2025-03-13T08:24:34Z</dcterms:modified>
</cp:coreProperties>
</file>