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ミニ色鉛筆6本セット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木・顔料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全長約9cm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クラフトパッケージのナチュラルなカラーが印象的なミニ色鉛筆6本セットです。すっきりシンプルなデザインのため、オリジナル名入れも良く映えて、販促用などにもおすすめです。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