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151908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粉体入浴剤 エステ気分アロマ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40g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包装：なし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リゾートでゆったりエステを受けている気分にさせてくれる入浴剤です。ポップでカラフルなパッケージデザインも印象的で、イベント等での配布用にもおすすめ。</a:t>
            </a:r>
            <a:r>
              <a:rPr lang="en-US" altLang="ja-JP" sz="1600" dirty="0"/>
              <a:t>3</a:t>
            </a:r>
            <a:r>
              <a:rPr lang="ja-JP" altLang="en-US" sz="1600" dirty="0"/>
              <a:t>種類から選択可能です。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BB22EE07-ECEB-AE7B-6433-A34501DECA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0884" y="1357783"/>
            <a:ext cx="3650944" cy="365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926</TotalTime>
  <Words>64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261</cp:revision>
  <cp:lastPrinted>2021-07-20T08:57:41Z</cp:lastPrinted>
  <dcterms:created xsi:type="dcterms:W3CDTF">2021-06-21T09:41:39Z</dcterms:created>
  <dcterms:modified xsi:type="dcterms:W3CDTF">2024-09-10T03:34:21Z</dcterms:modified>
</cp:coreProperties>
</file>