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0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調理がはかどるステンレスボウル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個組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素材：ステンレス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サイズ：大／直径約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20cm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高さ約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8.8cm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小／直径約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17.9cm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高さ約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8cm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備考：容量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1.8L(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大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1.3L(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直径約</a:t>
            </a:r>
            <a:r>
              <a:rPr lang="en-US" altLang="ja-JP" sz="1600" dirty="0"/>
              <a:t>20cm</a:t>
            </a:r>
            <a:r>
              <a:rPr lang="ja-JP" altLang="en-US" sz="1600" dirty="0"/>
              <a:t>の大サイズと、直径約</a:t>
            </a:r>
            <a:r>
              <a:rPr lang="en-US" altLang="ja-JP" sz="1600" dirty="0"/>
              <a:t>17.9cm</a:t>
            </a:r>
            <a:r>
              <a:rPr lang="ja-JP" altLang="en-US" sz="1600" dirty="0"/>
              <a:t>の小サイズの、</a:t>
            </a:r>
            <a:r>
              <a:rPr lang="en-US" altLang="ja-JP" sz="1600" dirty="0"/>
              <a:t>2</a:t>
            </a:r>
            <a:r>
              <a:rPr lang="ja-JP" altLang="en-US" sz="1600" dirty="0"/>
              <a:t>個組ステンレスボウス。ステンレスは熱伝導性が高く耐久性にも優れているため、その名の通り、どんな調理にも便利です。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F98ECD87-0775-290B-089A-560A777A6F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54436"/>
            <a:ext cx="3665606" cy="3665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1086</TotalTime>
  <Words>100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259</cp:revision>
  <cp:lastPrinted>2021-07-20T08:57:41Z</cp:lastPrinted>
  <dcterms:created xsi:type="dcterms:W3CDTF">2021-06-21T09:41:39Z</dcterms:created>
  <dcterms:modified xsi:type="dcterms:W3CDTF">2024-10-10T08:37:45Z</dcterms:modified>
</cp:coreProperties>
</file>