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ティーヴ真空二重断熱構造ワンタッチマグ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素材：ステンレス鋼・ポリプロピレン・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樹脂・シリコーン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6.7×6.7×22.7cm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ワンタッチでフタを開けることができるため、片手でも使えて便利な</a:t>
            </a:r>
            <a:r>
              <a:rPr lang="en-US" altLang="ja-JP" sz="1600" dirty="0"/>
              <a:t>500ml</a:t>
            </a:r>
            <a:r>
              <a:rPr lang="ja-JP" altLang="en-US" sz="1600" dirty="0"/>
              <a:t>サイズのマグです。真空二重構造で保冷保温効果も高く、スポーツやアウトドアレジャーなどに最適です。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08867E5-3080-EBAC-F640-94B32AD2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0" y="1367172"/>
            <a:ext cx="3640686" cy="36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2024-07-25T03:37:19Z</dcterms:modified>
</cp:coreProperties>
</file>