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スポーツ観戦用傘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素材：ポリエステル・グラスファイバー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91cm(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親骨約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紫外線カット率</a:t>
            </a:r>
            <a:r>
              <a:rPr lang="en-US" altLang="ja-JP" sz="1600" dirty="0"/>
              <a:t>99</a:t>
            </a:r>
            <a:r>
              <a:rPr lang="ja-JP" altLang="en-US" sz="1600" dirty="0"/>
              <a:t>％以上な上に直径</a:t>
            </a:r>
            <a:r>
              <a:rPr lang="en-US" altLang="ja-JP" sz="1600" dirty="0"/>
              <a:t>120cm</a:t>
            </a:r>
            <a:r>
              <a:rPr lang="ja-JP" altLang="en-US" sz="1600" dirty="0"/>
              <a:t>で、夏の強い日差しから頭部や肌をしっかり守ってくれるため、熱中症対策にもぴったりな傘。もちろん雨天にも使えて便利です。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5CBC8B7-6233-E8D6-6DFD-926C1C1D2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41" y="1422052"/>
            <a:ext cx="3583326" cy="35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2024-07-25T03:37:19Z</dcterms:modified>
</cp:coreProperties>
</file>