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充電式 振動マシン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13×14×5cm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・アタッチメント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球型ヘッド・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字ヘッド・円錐ヘッド・緩衝ヘッド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45cm)×1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/DC5V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コンパクトなサイズ感で持ち歩きにも便利な充電式の振動マシン。</a:t>
            </a:r>
            <a:r>
              <a:rPr lang="en-US" altLang="ja-JP" sz="1600" dirty="0"/>
              <a:t>6</a:t>
            </a:r>
            <a:r>
              <a:rPr lang="ja-JP" altLang="en-US" sz="1600" dirty="0"/>
              <a:t>段階でパワーを調整できるため好みの強さでマッサージができます。抽選会イベントの景品用などにもおすすめです。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2E04B9C-1606-83CC-BBA3-E8365C5819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585" y="1496155"/>
            <a:ext cx="3426778" cy="342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</TotalTime>
  <Words>101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2024-11-26T03:58:28Z</dcterms:modified>
</cp:coreProperties>
</file>