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ロボットクリーナー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30×30×5.5cm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包装：持ち手付化粧箱入り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アダプター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・アダプターコード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・リモコン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・掃除ブラシ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×4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/AC100V(50/60Hz)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キッチン周りをはじめ、洗面台やテーブル拭き、さらにはスマホやメガネ拭きにも利用できるマイクロファイバークロス</a:t>
            </a:r>
            <a:r>
              <a:rPr lang="en-US" altLang="ja-JP" sz="1600" dirty="0"/>
              <a:t>3</a:t>
            </a:r>
            <a:r>
              <a:rPr lang="ja-JP" altLang="en-US" sz="1600" dirty="0"/>
              <a:t>枚セット。ポップなお家型ボックスがとってもかわいい商品です。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00390647-3F6D-4085-F6D6-A49E23CEC1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541" y="1324463"/>
            <a:ext cx="3692083" cy="369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873</TotalTime>
  <Words>92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2024-11-20T03:12:45Z</dcterms:modified>
</cp:coreProperties>
</file>