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インチ折りたたみ自転車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素材：スチール・アルミ合金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132×55×98cm(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75×51×61cm(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折りたたみ時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工具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JIS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規格基準適合商品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車に載せて持ち運ぶのも容易な、折りたたみ式の</a:t>
            </a:r>
            <a:r>
              <a:rPr lang="en-US" altLang="ja-JP" sz="1600" dirty="0"/>
              <a:t>16</a:t>
            </a:r>
            <a:r>
              <a:rPr lang="ja-JP" altLang="en-US" sz="1600" dirty="0"/>
              <a:t>インチ自転車です。ちょっとしたお出かけやお買い物にとっても便利。抽選イベントの景品用などにも人気のアイテムです。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2DAB872-F011-9F7F-7441-0CDA6CF84D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1"/>
            <a:ext cx="3565369" cy="35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</TotalTime>
  <Words>89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274</cp:revision>
  <cp:lastPrinted>2021-07-20T08:57:41Z</cp:lastPrinted>
  <dcterms:created xsi:type="dcterms:W3CDTF">2021-06-21T09:41:39Z</dcterms:created>
  <dcterms:modified xsi:type="dcterms:W3CDTF">2025-08-05T07:38:03Z</dcterms:modified>
</cp:coreProperties>
</file>