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ガーデンワゴン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素材：スチール・ポリエステル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73.5×46×89cm(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49×18×64cm(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備考：耐荷重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80kg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組み立てが手軽な上、折りたたみも可能なため、車などに載せるのも容易。さらに大容量でたくさんの荷物を一度に運べるワゴンです。ブラックとカーキの</a:t>
            </a:r>
            <a:r>
              <a:rPr lang="en-US" altLang="ja-JP" sz="1600" dirty="0"/>
              <a:t>2</a:t>
            </a:r>
            <a:r>
              <a:rPr lang="ja-JP" altLang="en-US" sz="1600" dirty="0"/>
              <a:t>色展開から選択可能です。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B66DB49-DC7E-1232-0C5F-E4B68F533A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308" y="142205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872</TotalTime>
  <Words>87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2024-11-19T02:43:04Z</dcterms:modified>
</cp:coreProperties>
</file>